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78" r:id="rId2"/>
    <p:sldId id="27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29T05:15:41.75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1755 841 24575,'18'27'0,"90"161"0,74 122 0,-72-130 0,252 428 0,-351-588 0,4 7 0,22 52 0,-36-77 0,-1-1 0,1 1 0,0 0 0,-1-1 0,1 1 0,-1 0 0,1-1 0,-1 1 0,0 0 0,1 0 0,-1-1 0,0 1 0,-1 0 0,1 0 0,0 0 0,0-1 0,-1 1 0,1 0 0,-1-1 0,1 1 0,-1 0 0,0-1 0,1 1 0,-1-1 0,-2 3 0,1-2 0,-1-1 0,1 0 0,-1 0 0,1 0 0,-1 0 0,1-1 0,-1 1 0,1 0 0,-1-1 0,0 0 0,1 0 0,-1 0 0,0 0 0,1 0 0,-6-1 0,-355-64 0,248 40 0,-872-152-417,-10 91 1,948 86 393,12 0 22,76-6 163,145-21 493,-135 19-615,165-26-393,74-14-1059,88-16 308,84-18-1903,1232-235 2382,387-69-2647,-1829 342 2608,72-15 1448,-297 54-390,29 0 0,-52 5-268,0 0 0,0 0 0,0 0 0,0 0 0,0 0 0,0 1 0,0-1 0,0 1 0,-1-1 0,1 1 0,0-1 0,0 1 0,0 0 0,-1 0 0,3 1 0,-3-1-58,-1 0 0,1 0 1,-1 0-1,1 0 0,-1-1 1,1 1-1,-1 0 1,1 0-1,-1 0 0,0 0 1,1 0-1,-1 0 1,0 0-1,0 0 0,0 0 1,0 0-1,0 0 0,0 0 1,0 0-1,-1 2 1,-1 4 352,0 1 0,-1-1 0,0 0 0,-1 0 1,-8 12-1,9-13-76,-49 76-66,-3-3 1,-3-2 0,-4-2 0,-116 108 0,130-141-236,-2-2 0,-2-2 1,-1-2-1,-1-3 0,-2-3 1,-1-1-1,-2-3 0,-67 19 0,38-21-205,0-5 0,-2-4-1,-92 5 1,-279-14-1038,101-25 272,2-15 0,-602-139-1,960 173 928,-337-87-121,262 64 46,2-4 1,-95-49-1,146 64 63,0 0 1,2-1 0,-1-1-1,2-1 1,-19-18 0,30 25 41,1 1 1,1-1 0,0 0-1,0-1 1,0 1 0,1-1 0,1 0-1,-1 0 1,2-1 0,-1 1-1,1-1 1,0 0 0,1 0 0,-1-14-1,2 8-19,2-1-1,0 1 1,0 1-1,2-1 1,0 0-1,1 0 1,0 1-1,1 0 1,1 0-1,10-19 1,7-8-19,2 1 0,36-45 1,2 6 250,125-122 1,95-48 243,-80 93 873,-147 118-564,102-52-1,-151 87-784,-1 1 0,1 0 0,-1 1 0,1-1 0,0 1 0,12-1 0,-17 3-4,0 0 0,0 0 0,0 0 0,0 0 0,0 1 1,0-1-1,0 1 0,-1-1 0,1 1 0,0 0 0,0-1 0,0 1 0,-1 0 1,1 1-1,0-1 0,-1 0 0,1 0 0,-1 1 0,1-1 0,-1 0 0,0 1 1,0 0-1,1-1 0,-1 1 0,0 0 0,-1-1 0,2 4 0,7 18 153,-1-1 1,-2 1-1,0 1 0,-2-1 0,3 33 0,1 3-106,94 541-109,37-9-863,-62-347 918,-59-196 0,2 0 0,49 82 0,-65-123 0,0-1 0,1 1 0,10 10 0,-14-17 0,-1 1 0,1-1 0,-1 1 0,1-1 0,0 1 0,-1-1 0,1 1 0,0-1 0,-1 0 0,1 0 0,0 1 0,-1-1 0,1 0 0,0 0 0,0 0 0,-1 1 0,1-1 0,0 0 0,1 0 0,-1-1 0,0 1 0,-1-1 0,1 1 0,0-1 0,-1 1 0,1-1 0,0 0 0,-1 1 0,1-1 0,-1 0 0,1 0 0,-1 1 0,1-1 0,-1 0 0,0 0 0,1 0 0,-1 1 0,0-1 0,0 0 0,1 0 0,-1 0 0,0-1 0,4-22 215,-2-1-1,0 1 0,-3-46 0,-1 27-84,1-52-130,-14-256 0,14 340 0,-7-42 0,7 50 0,1 1 0,-1-1 0,0 0 0,0 0 0,0 1 0,-1-1 0,1 1 0,-1-1 0,1 1 0,-1-1 0,0 1 0,0 0 0,0 0 0,-3-3 0,5 5 0,-1 0 0,1-1 0,-1 1 0,0 0 0,1-1 0,-1 1 0,1 0 0,-1 0 0,0 0 0,1 0 0,-1-1 0,0 1 0,1 0 0,-1 0 0,0 0 0,1 0 0,-1 0 0,0 1 0,1-1 0,-1 0 0,1 0 0,-1 0 0,0 1 0,1-1 0,-1 0 0,0 1 0,-14 14 0,-10 24 0,1 0 0,-23 54 0,6-11 0,12-27 0,-2-2 0,-2 0 0,-3-3 0,-63 71 0,80-103 0,0 0 0,-2-1 0,0-1 0,0-1 0,-37 19 0,40-26 0,0 0 0,-1-1 0,0-1 0,0 0 0,-1-2 0,1 0 0,-1-1 0,-24 0 0,14-4 0,1-1 0,-1-1 0,1-2 0,0-1 0,0-1 0,-41-16 0,-164-82 0,145 62 0,58 28 0,-90-43 0,-160-52 0,237 101 0,43 9 0,1 0 0,0-1 0,-1 1 0,1 0 0,0 0 0,0 0 0,-1 0 0,1 0 0,0 0 0,-1 0 0,1 0 0,0 0 0,-1 0 0,1 0 0,0 0 0,0 0 0,-1 0 0,1 0 0,0 0 0,-1 0 0,1 0 0,0 0 0,-1 1 0,1-1 0,0 0 0,0 0 0,-1 0 0,1 0 0,0 1 0,0-1 0,0 0 0,-1 0 0,1 1 0,0-1 0,0 0 0,0 0 0,-1 1 0,1-1 0,0 0 0,0 0 0,0 1 0,0-1 0,0 0 0,0 1 0,0-1 0,0 0 0,0 0 0,0 1 0,0-1 0,0 0 0,0 1 0,0-1 0,0 0 0,0 1 0,0-1 0,0 1 0,2 2 0,0 0 0,1 1 0,-1-1 0,1 0 0,0 0 0,-1 0 0,1-1 0,1 1 0,4 3 0,41 23 0,-32-20 0,50 26 0,2-4 0,0-2 0,100 25 0,234 34 0,-180-54-584,0-10 0,2-9 0,262-18 0,-411-2 519,0-3 0,120-28 0,-174 30 41,31-13-1,-48 18 26,-1-1 0,0 0-1,0-1 1,0 1 0,0-1 0,0 1-1,-1-1 1,1-1 0,-1 1-1,0 0 1,0-1 0,0 1-1,2-5 1,-4 6-1,0 0 0,0 0 0,-1 0 0,1 0 0,-1-1 0,1 1 0,-1 0 0,0 0 0,0 0 0,0 0 0,0-1 0,0 1 0,0 0 0,-1 0 0,1 0 0,-1 0 0,1-1 0,-1 1 0,0 0 0,0 0 0,0 0 0,-1-2 0,-4-4 0,1 0 0,-2 0 0,-12-13 0,-13-9-24,-1 0 0,-1 3 0,-40-25 0,-127-65 504,-28 2 1057,-60-10-1152,-530-147-2735,-17 72-307,780 189 2538,4-1-1995,-99-8 0,128 22 1286,23-2 824,0 0 0,0 0 0,0 0 0,0 1 0,-1-1 0,1 0 0,0 0 0,0 0 0,0 0 0,0 0-1,0 0 1,0 0 0,-1 1 0,1-1 0,0 0 0,0 0 0,0 0 0,0 0 0,0 0 0,0 1 0,0-1 0,0 0 0,0 0 0,0 0 0,0 0 0,0 1-1,0-1 1,0 0 0,0 0 0,0 0 0,0 0 0,0 1 0,0-1 0,0 0 0,0 0 0,0 0 0,0 0 0,0 1 0,0-1 0,0 0 0,0 0 0,0 0 0,0 0-1,1 0 1,-1 0 0,0 1 0,0-1 0,0 0 0,0 0 0,0 0 0,4 3 39,0 0-1,0 0 1,0-1-1,0 0 1,8 4-1,54 20 161,1-3 1,84 18-1,151 18 914,-287-56-1057,547 77 171,6-23-199,-247-26 804,-154-14 1907,-41-5-6037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105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1673225" y="2527671"/>
              <a:ext cx="5797550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connais la suite des nombres.</a:t>
              </a: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J’utilise, j’écris, je décompose les nombres de 60 à 99.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91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45A161D-9EF3-C1AA-144A-6B4A810838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62" y="1900828"/>
            <a:ext cx="8851075" cy="3056344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6ED78C5B-D283-B016-891A-2A0049B2C912}"/>
              </a:ext>
            </a:extLst>
          </p:cNvPr>
          <p:cNvSpPr txBox="1"/>
          <p:nvPr/>
        </p:nvSpPr>
        <p:spPr>
          <a:xfrm>
            <a:off x="7228114" y="3075709"/>
            <a:ext cx="1349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i="1" dirty="0">
                <a:solidFill>
                  <a:srgbClr val="0070C0"/>
                </a:solidFill>
              </a:rPr>
              <a:t>38 €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E9651C0-3797-F1BE-311B-A895E9A988FF}"/>
              </a:ext>
            </a:extLst>
          </p:cNvPr>
          <p:cNvSpPr txBox="1"/>
          <p:nvPr/>
        </p:nvSpPr>
        <p:spPr>
          <a:xfrm>
            <a:off x="2102922" y="2481935"/>
            <a:ext cx="4736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i="1" dirty="0">
                <a:solidFill>
                  <a:srgbClr val="0070C0"/>
                </a:solidFill>
                <a:latin typeface="Cursive standard" pitchFamily="2" charset="0"/>
              </a:rPr>
              <a:t>Trente-huit euros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Encre 11">
                <a:extLst>
                  <a:ext uri="{FF2B5EF4-FFF2-40B4-BE49-F238E27FC236}">
                    <a16:creationId xmlns:a16="http://schemas.microsoft.com/office/drawing/2014/main" id="{763178A5-AC12-F1FE-495A-DF66487FCE01}"/>
                  </a:ext>
                </a:extLst>
              </p14:cNvPr>
              <p14:cNvContentPartPr/>
              <p14:nvPr/>
            </p14:nvContentPartPr>
            <p14:xfrm>
              <a:off x="4328213" y="3964357"/>
              <a:ext cx="2185920" cy="840960"/>
            </p14:xfrm>
          </p:contentPart>
        </mc:Choice>
        <mc:Fallback xmlns="">
          <p:pic>
            <p:nvPicPr>
              <p:cNvPr id="12" name="Encre 11">
                <a:extLst>
                  <a:ext uri="{FF2B5EF4-FFF2-40B4-BE49-F238E27FC236}">
                    <a16:creationId xmlns:a16="http://schemas.microsoft.com/office/drawing/2014/main" id="{763178A5-AC12-F1FE-495A-DF66487FCE0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19573" y="3955717"/>
                <a:ext cx="2203560" cy="858600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ZoneTexte 13">
            <a:extLst>
              <a:ext uri="{FF2B5EF4-FFF2-40B4-BE49-F238E27FC236}">
                <a16:creationId xmlns:a16="http://schemas.microsoft.com/office/drawing/2014/main" id="{703A63EF-C1B2-311E-CBFF-112FCA8ACA1B}"/>
              </a:ext>
            </a:extLst>
          </p:cNvPr>
          <p:cNvSpPr txBox="1"/>
          <p:nvPr/>
        </p:nvSpPr>
        <p:spPr>
          <a:xfrm>
            <a:off x="7574477" y="3670772"/>
            <a:ext cx="1288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i="1" dirty="0">
                <a:solidFill>
                  <a:srgbClr val="0070C0"/>
                </a:solidFill>
                <a:latin typeface="Cursive standard" pitchFamily="2" charset="0"/>
              </a:rPr>
              <a:t>Ville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70EAEB6-33BC-0070-476E-17F341CB24BC}"/>
              </a:ext>
            </a:extLst>
          </p:cNvPr>
          <p:cNvSpPr txBox="1"/>
          <p:nvPr/>
        </p:nvSpPr>
        <p:spPr>
          <a:xfrm>
            <a:off x="7121649" y="4057385"/>
            <a:ext cx="1341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i="1" dirty="0">
                <a:solidFill>
                  <a:srgbClr val="0070C0"/>
                </a:solidFill>
                <a:latin typeface="Cursive standard" pitchFamily="2" charset="0"/>
              </a:rPr>
              <a:t>date </a:t>
            </a:r>
          </a:p>
        </p:txBody>
      </p:sp>
    </p:spTree>
    <p:extLst>
      <p:ext uri="{BB962C8B-B14F-4D97-AF65-F5344CB8AC3E}">
        <p14:creationId xmlns:p14="http://schemas.microsoft.com/office/powerpoint/2010/main" val="863498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1762</TotalTime>
  <Words>28</Words>
  <Application>Microsoft Office PowerPoint</Application>
  <PresentationFormat>Affichage à l'écran (4:3)</PresentationFormat>
  <Paragraphs>7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Observe.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67</cp:revision>
  <dcterms:created xsi:type="dcterms:W3CDTF">2023-02-07T14:55:57Z</dcterms:created>
  <dcterms:modified xsi:type="dcterms:W3CDTF">2025-09-03T09:43:16Z</dcterms:modified>
</cp:coreProperties>
</file>